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68" r:id="rId3"/>
    <p:sldId id="269" r:id="rId4"/>
    <p:sldId id="270" r:id="rId5"/>
    <p:sldId id="285" r:id="rId6"/>
    <p:sldId id="271" r:id="rId7"/>
    <p:sldId id="272" r:id="rId8"/>
    <p:sldId id="273" r:id="rId9"/>
    <p:sldId id="275" r:id="rId10"/>
    <p:sldId id="288" r:id="rId11"/>
    <p:sldId id="290" r:id="rId12"/>
    <p:sldId id="291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89" r:id="rId21"/>
    <p:sldId id="299" r:id="rId22"/>
    <p:sldId id="279" r:id="rId23"/>
    <p:sldId id="300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4"/>
  <p:clrMru>
    <a:srgbClr val="339933"/>
    <a:srgbClr val="FC44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4706" autoAdjust="0"/>
  </p:normalViewPr>
  <p:slideViewPr>
    <p:cSldViewPr>
      <p:cViewPr>
        <p:scale>
          <a:sx n="120" d="100"/>
          <a:sy n="120" d="100"/>
        </p:scale>
        <p:origin x="-74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F8A60F-2D37-4267-AC1B-F259CF0E62FF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EE43EE-A2FD-4005-9F79-05EDDACA16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AEC96-D7F6-4D96-B4C7-2E7F0AB9104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6C6962-5D7C-44E4-92DD-F6AAAA9DE07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7C63E-9F1F-4F1D-B0B4-D7EDEC63B9C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E43EE-A2FD-4005-9F79-05EDDACA1661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289C0-32EE-4EE3-8D6A-05CE761F114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5DF61-1977-4578-856E-644D2C3019D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34C4E-4E5F-4000-A8F0-67DC13DEB34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F3221-E4E0-4258-9332-37A83FCC00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525C1-BA6A-4FC7-92C8-65B09E0308F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EB8B1-408E-4DC5-A8FC-F0C8530C254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CA13-BA55-44AC-82EC-05B95E39C4DF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1926-0E4C-432C-B13E-D6936D26B7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DC5C-3C82-4B93-92B9-7C33664DE34D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D42C-9C25-4C9C-8BDA-2BF06C6711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3721-6D92-4D1A-B118-59F39859CA79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89EE-A95B-485C-9471-CD8F288D67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9794-6804-4032-A010-E3AE75C0739F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2AB2-CAB6-4E8B-A149-F4F19CFC71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2898-8011-4204-9936-8F17875BFFDD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7F53-37F7-4BB7-9868-44DF29AA8B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B082-D81C-47E8-823F-6FF798D2F2C0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560F-2FA9-41A0-83A2-7A7A1DDDD9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5A21-AA61-4C6C-94A6-EEA9CCFEF60E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466E-22D1-4272-A261-58CD1DBDF3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4335-5091-4EF8-A071-0F065EBE3AC5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EED1-6683-438A-A3F3-197F40F155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C5AB-4D7D-4F27-8C78-27C90EAE76C8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7771-1B86-4326-B532-12B517EEA0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A77A-5AA5-4CB6-9C0E-65EFBEFE911A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B00C-E089-463B-AA69-B1A7154769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772B-2BF3-4E36-A67E-D4C4DB681FDD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F512-4489-454F-9D2B-318949CD2B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A6B5C-010A-475F-B639-9846376D53F8}" type="datetimeFigureOut">
              <a:rPr lang="tr-TR"/>
              <a:pPr>
                <a:defRPr/>
              </a:pPr>
              <a:t>01.04.2010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F56C9B-BC32-40B6-8B85-C42169935D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com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28.png"/><Relationship Id="rId21" Type="http://schemas.openxmlformats.org/officeDocument/2006/relationships/image" Target="../media/image3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40.png"/><Relationship Id="rId5" Type="http://schemas.openxmlformats.org/officeDocument/2006/relationships/image" Target="../media/image19.jpe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10" Type="http://schemas.openxmlformats.org/officeDocument/2006/relationships/image" Target="../media/image24.jpeg"/><Relationship Id="rId19" Type="http://schemas.openxmlformats.org/officeDocument/2006/relationships/image" Target="../media/image3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is phonsai?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6130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270125" y="3922713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Denemedenemedssssss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438400"/>
            <a:ext cx="48006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You can reach Phonsai via your web browser with your username and password</a:t>
            </a:r>
            <a:r>
              <a:rPr lang="tr-TR" sz="4000" dirty="0" smtClean="0"/>
              <a:t>. 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39624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141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solidFill>
                  <a:srgbClr val="339933"/>
                </a:solidFill>
                <a:latin typeface="Tahoma" charset="0"/>
              </a:rPr>
              <a:t>www.phonsai.com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99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C441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913" y="1524000"/>
            <a:ext cx="22494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 descr="Ph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2514600"/>
            <a:ext cx="561975" cy="571500"/>
          </a:xfrm>
          <a:prstGeom prst="rect">
            <a:avLst/>
          </a:prstGeom>
          <a:noFill/>
        </p:spPr>
      </p:pic>
      <p:pic>
        <p:nvPicPr>
          <p:cNvPr id="55305" name="Picture 9" descr="Safa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543300"/>
            <a:ext cx="561975" cy="571500"/>
          </a:xfrm>
          <a:prstGeom prst="rect">
            <a:avLst/>
          </a:prstGeom>
          <a:noFill/>
        </p:spPr>
      </p:pic>
      <p:pic>
        <p:nvPicPr>
          <p:cNvPr id="55306" name="Picture 10" descr="Ph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4800" y="3581400"/>
            <a:ext cx="523875" cy="533400"/>
          </a:xfrm>
          <a:prstGeom prst="rect">
            <a:avLst/>
          </a:prstGeom>
          <a:noFill/>
        </p:spPr>
      </p:pic>
      <p:pic>
        <p:nvPicPr>
          <p:cNvPr id="55307" name="Picture 11" descr="NYTim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590800"/>
            <a:ext cx="561975" cy="571500"/>
          </a:xfrm>
          <a:prstGeom prst="rect">
            <a:avLst/>
          </a:prstGeom>
          <a:noFill/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543050" y="40989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Links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536700" y="31083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619875" y="3048000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Images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4022725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Phone call</a:t>
            </a:r>
          </a:p>
        </p:txBody>
      </p:sp>
      <p:pic>
        <p:nvPicPr>
          <p:cNvPr id="55312" name="Picture 3" descr="phonsai-large-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657600" y="3146690"/>
            <a:ext cx="144780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981200" y="533400"/>
            <a:ext cx="5264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3200" dirty="0" smtClean="0"/>
              <a:t>Creating Mobile App is easy</a:t>
            </a:r>
            <a:endParaRPr lang="tr-TR" sz="3200" dirty="0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990600" y="1730514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/>
              <a:t>Copy and paste your text</a:t>
            </a:r>
            <a:endParaRPr lang="tr-TR" sz="2000" dirty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096000" y="1809690"/>
            <a:ext cx="2228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 smtClean="0"/>
              <a:t>Your images</a:t>
            </a:r>
            <a:endParaRPr lang="tr-TR" sz="2000" dirty="0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1077359" y="4626114"/>
            <a:ext cx="1507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dirty="0" smtClean="0"/>
              <a:t>Web / Wap </a:t>
            </a:r>
          </a:p>
          <a:p>
            <a:r>
              <a:rPr lang="tr-TR" sz="2000" dirty="0" smtClean="0"/>
              <a:t>Links</a:t>
            </a:r>
            <a:endParaRPr lang="tr-TR" sz="2000" dirty="0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6328003" y="4572000"/>
            <a:ext cx="1495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dirty="0" smtClean="0"/>
              <a:t>And phone </a:t>
            </a:r>
          </a:p>
          <a:p>
            <a:r>
              <a:rPr lang="tr-TR" sz="2000" dirty="0" smtClean="0"/>
              <a:t>call links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7 -3.36572E-6 L 0.23263 -3.3657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08651E-6 L 0.23264 2.0865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671 L -0.2349 0.006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671 L -0.23489 0.0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4.12908E-6 L 0.23593 4.1290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5 -1.9269E-6 L 0.23646 -1.92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2.47051E-6 L -0.23351 -2.4705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0.00671 L -0.2335 0.006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19" grpId="1"/>
      <p:bldP spid="55320" grpId="0"/>
      <p:bldP spid="55320" grpId="1"/>
      <p:bldP spid="55321" grpId="0"/>
      <p:bldP spid="55321" grpId="1"/>
      <p:bldP spid="55322" grpId="0"/>
      <p:bldP spid="553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dirty="0" smtClean="0"/>
              <a:t>All you need to do is imagine your structure and start creating your application</a:t>
            </a: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1198563"/>
            <a:ext cx="6881812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tr-TR" sz="2400" dirty="0" smtClean="0"/>
              <a:t>Development platform is designed for an avarage PC user to create mobile application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743200" y="2209800"/>
            <a:ext cx="2971800" cy="3962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858000" y="3657600"/>
            <a:ext cx="99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800"/>
              <a:t>Wired or wireless </a:t>
            </a:r>
          </a:p>
          <a:p>
            <a:r>
              <a:rPr lang="tr-TR" sz="800"/>
              <a:t>Availability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 rot="2499963">
            <a:off x="5867400" y="1600200"/>
            <a:ext cx="306388" cy="160338"/>
          </a:xfrm>
          <a:prstGeom prst="leftArrow">
            <a:avLst>
              <a:gd name="adj1" fmla="val 29000"/>
              <a:gd name="adj2" fmla="val 1135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990600" y="3124200"/>
            <a:ext cx="18288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279525" y="4719638"/>
            <a:ext cx="1060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900"/>
              <a:t>Wired or wireless</a:t>
            </a:r>
          </a:p>
          <a:p>
            <a:r>
              <a:rPr lang="tr-TR" sz="900"/>
              <a:t>Availability 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781800" y="3505200"/>
            <a:ext cx="1066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7360" name="Rectangle 16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dirty="0" smtClean="0"/>
              <a:t>You will see your application develop in emulator screen as you enter your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7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3285 C 0.02865 0.21466 0.07396 0.39648 0.09723 0.46958 C 0.12049 0.54268 0.11893 0.47143 0.12327 0.47189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7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1" grpId="1"/>
      <p:bldP spid="57346" grpId="0"/>
      <p:bldP spid="57346" grpId="1"/>
      <p:bldP spid="57350" grpId="0" animBg="1"/>
      <p:bldP spid="57350" grpId="1" animBg="1"/>
      <p:bldP spid="57350" grpId="2" animBg="1"/>
      <p:bldP spid="57356" grpId="0" animBg="1"/>
      <p:bldP spid="57356" grpId="1" animBg="1"/>
      <p:bldP spid="57357" grpId="0" animBg="1"/>
      <p:bldP spid="57358" grpId="0"/>
      <p:bldP spid="57359" grpId="0" animBg="1"/>
      <p:bldP spid="57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You can create your company mobile application, product brochure,</a:t>
            </a:r>
            <a:endParaRPr lang="tr-TR" sz="3600" dirty="0" smtClean="0">
              <a:latin typeface="Arial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City Guides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Organization and event invitations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Customized Phonebooks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Smart Photo Albums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Call Center and IVR Mapping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19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Arial" charset="0"/>
              </a:rPr>
              <a:t>Hobby Applications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704975"/>
            <a:ext cx="61150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Developing a Mobile application is a complicated process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Picture 4" descr="rub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0025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tr-TR" sz="2400" dirty="0" smtClean="0"/>
              <a:t>Once you finished creating your application write the phone number or numbers of the people you want to send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596063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9" name="AutoShape 11"/>
          <p:cNvSpPr>
            <a:spLocks noChangeArrowheads="1"/>
          </p:cNvSpPr>
          <p:nvPr/>
        </p:nvSpPr>
        <p:spPr bwMode="auto">
          <a:xfrm rot="2499963">
            <a:off x="6553200" y="1905000"/>
            <a:ext cx="306388" cy="160338"/>
          </a:xfrm>
          <a:prstGeom prst="leftArrow">
            <a:avLst>
              <a:gd name="adj1" fmla="val 29000"/>
              <a:gd name="adj2" fmla="val 1135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3276600" y="53340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3264" name="Rectangle 16"/>
          <p:cNvSpPr>
            <a:spLocks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400" dirty="0" smtClean="0"/>
              <a:t>Your application will be on their phone in a flash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081E-6 L -3.33333E-6 -0.088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3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175 C -0.0033 0.02776 -0.00416 0.03401 -0.00677 0.03909 C -0.00798 0.05228 -0.01111 0.06454 -0.01284 0.07749 C -0.0151 0.09345 -0.01684 0.10918 -0.01979 0.12491 C -0.02222 0.16771 -0.02205 0.21073 -0.025 0.25353 C -0.02465 0.36086 -0.02465 0.46819 -0.02413 0.57553 C -0.02395 0.61578 -0.02309 0.68471 0.01493 0.69489 C 0.02882 0.69443 0.04289 0.69535 0.05677 0.69373 C 0.05886 0.6935 0.06198 0.68911 0.06198 0.68934 C 0.06355 0.68263 0.07136 0.68008 0.0724 0.67291 C 0.07275 0.66991 0.0724 0.66667 0.0724 0.66366 " pathEditMode="relative" rAng="0" ptsTypes="ffffffffffA">
                                      <p:cBhvr>
                                        <p:cTn id="50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3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9" grpId="0" animBg="1"/>
      <p:bldP spid="53259" grpId="1" animBg="1"/>
      <p:bldP spid="53262" grpId="0" animBg="1"/>
      <p:bldP spid="53262" grpId="1" animBg="1"/>
      <p:bldP spid="53262" grpId="2" animBg="1"/>
      <p:bldP spid="53262" grpId="3" animBg="1"/>
      <p:bldP spid="532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4191000" y="3581400"/>
            <a:ext cx="838200" cy="366713"/>
          </a:xfrm>
          <a:prstGeom prst="chevron">
            <a:avLst>
              <a:gd name="adj" fmla="val 57143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Your target audience will receive a wappush message and download the application</a:t>
            </a:r>
          </a:p>
        </p:txBody>
      </p:sp>
      <p:pic>
        <p:nvPicPr>
          <p:cNvPr id="73733" name="Picture 3" descr="phonsai-large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3116555"/>
            <a:ext cx="3657600" cy="90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447800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858000" y="2286000"/>
            <a:ext cx="1521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 smtClean="0"/>
              <a:t>Phonsai kullanarak </a:t>
            </a:r>
          </a:p>
          <a:p>
            <a:r>
              <a:rPr lang="tr-TR" sz="1200" dirty="0" smtClean="0"/>
              <a:t>size 1 wapush </a:t>
            </a:r>
          </a:p>
          <a:p>
            <a:r>
              <a:rPr lang="tr-TR" sz="1200" dirty="0" smtClean="0"/>
              <a:t>mesajı gönderildi</a:t>
            </a:r>
          </a:p>
          <a:p>
            <a:endParaRPr lang="tr-TR" sz="1200" dirty="0"/>
          </a:p>
          <a:p>
            <a:r>
              <a:rPr lang="tr-TR" sz="1200" dirty="0" smtClean="0"/>
              <a:t>Kabul etmek </a:t>
            </a:r>
          </a:p>
          <a:p>
            <a:r>
              <a:rPr lang="tr-TR" sz="1200" dirty="0" smtClean="0"/>
              <a:t>istiyormusunuz?</a:t>
            </a:r>
            <a:endParaRPr lang="tr-TR" sz="1200" dirty="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781800" y="37592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b="1" dirty="0" smtClean="0"/>
              <a:t>Evet</a:t>
            </a:r>
            <a:endParaRPr lang="tr-TR" sz="1000" b="1" dirty="0"/>
          </a:p>
        </p:txBody>
      </p:sp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447800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447800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447800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8925" y="1447800"/>
            <a:ext cx="1971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8334E-6 L 0.28333 3.983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44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3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  <p:bldP spid="73735" grpId="0"/>
      <p:bldP spid="73736" grpId="0"/>
      <p:bldP spid="73736" grpId="1"/>
      <p:bldP spid="7373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From report tab you can see who downloaded your application and get more details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467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www.bircom.com</a:t>
            </a:r>
            <a:endParaRPr lang="tr-TR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tolgas@bircom.com</a:t>
            </a:r>
          </a:p>
        </p:txBody>
      </p:sp>
      <p:pic>
        <p:nvPicPr>
          <p:cNvPr id="4" name="Picture 3" descr="phonsai-large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69439" y="2514600"/>
            <a:ext cx="5645761" cy="140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There are many brands, models, sub-models, oprating systems, screen sizes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</p:txBody>
      </p:sp>
      <p:pic>
        <p:nvPicPr>
          <p:cNvPr id="6" name="Picture 4" descr="motorola-cell-ph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8160" y="2590800"/>
            <a:ext cx="2504440" cy="2586803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590799"/>
            <a:ext cx="2590800" cy="25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590800"/>
            <a:ext cx="2234565" cy="25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4" name="Picture 504" descr="BlackBerry 9700 B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1600200" cy="1333500"/>
          </a:xfrm>
          <a:prstGeom prst="rect">
            <a:avLst/>
          </a:prstGeom>
          <a:noFill/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You have to consider all of these variables for your mobile apps</a:t>
            </a:r>
          </a:p>
        </p:txBody>
      </p:sp>
      <p:pic>
        <p:nvPicPr>
          <p:cNvPr id="20957" name="Picture 477" descr="Samsung Genio Slide B5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1000"/>
            <a:ext cx="1447800" cy="1206500"/>
          </a:xfrm>
          <a:prstGeom prst="rect">
            <a:avLst/>
          </a:prstGeom>
          <a:noFill/>
        </p:spPr>
      </p:pic>
      <p:sp>
        <p:nvSpPr>
          <p:cNvPr id="20958" name="Text Box 478"/>
          <p:cNvSpPr txBox="1">
            <a:spLocks noChangeArrowheads="1"/>
          </p:cNvSpPr>
          <p:nvPr/>
        </p:nvSpPr>
        <p:spPr bwMode="auto">
          <a:xfrm>
            <a:off x="1295400" y="19812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240 x 320 Pixel </a:t>
            </a:r>
          </a:p>
        </p:txBody>
      </p:sp>
      <p:pic>
        <p:nvPicPr>
          <p:cNvPr id="20963" name="Picture 483" descr="HTC Touch HD2 (Leo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971800"/>
            <a:ext cx="1219200" cy="1016000"/>
          </a:xfrm>
          <a:prstGeom prst="rect">
            <a:avLst/>
          </a:prstGeom>
          <a:noFill/>
        </p:spPr>
      </p:pic>
      <p:pic>
        <p:nvPicPr>
          <p:cNvPr id="20966" name="Picture 486" descr="Nokia 5230 XpressMus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15000"/>
            <a:ext cx="1371600" cy="1143000"/>
          </a:xfrm>
          <a:prstGeom prst="rect">
            <a:avLst/>
          </a:prstGeom>
          <a:noFill/>
        </p:spPr>
      </p:pic>
      <p:sp>
        <p:nvSpPr>
          <p:cNvPr id="20964" name="Text Box 484"/>
          <p:cNvSpPr txBox="1">
            <a:spLocks noChangeArrowheads="1"/>
          </p:cNvSpPr>
          <p:nvPr/>
        </p:nvSpPr>
        <p:spPr bwMode="auto">
          <a:xfrm>
            <a:off x="3981450" y="32908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400 x 800 Pixel </a:t>
            </a:r>
          </a:p>
        </p:txBody>
      </p:sp>
      <p:sp>
        <p:nvSpPr>
          <p:cNvPr id="20967" name="Text Box 487"/>
          <p:cNvSpPr txBox="1">
            <a:spLocks noChangeArrowheads="1"/>
          </p:cNvSpPr>
          <p:nvPr/>
        </p:nvSpPr>
        <p:spPr bwMode="auto">
          <a:xfrm>
            <a:off x="3962400" y="6110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360 x 640 Pixel </a:t>
            </a:r>
          </a:p>
        </p:txBody>
      </p:sp>
      <p:pic>
        <p:nvPicPr>
          <p:cNvPr id="20969" name="Picture 489" descr="Samsung S5230 Tocco L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267200"/>
            <a:ext cx="1371600" cy="1143000"/>
          </a:xfrm>
          <a:prstGeom prst="rect">
            <a:avLst/>
          </a:prstGeom>
          <a:noFill/>
        </p:spPr>
      </p:pic>
      <p:sp>
        <p:nvSpPr>
          <p:cNvPr id="20970" name="Text Box 490"/>
          <p:cNvSpPr txBox="1">
            <a:spLocks noChangeArrowheads="1"/>
          </p:cNvSpPr>
          <p:nvPr/>
        </p:nvSpPr>
        <p:spPr bwMode="auto">
          <a:xfrm>
            <a:off x="3981450" y="47244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240 x 400 Pixel </a:t>
            </a:r>
          </a:p>
        </p:txBody>
      </p:sp>
      <p:pic>
        <p:nvPicPr>
          <p:cNvPr id="20972" name="Picture 492" descr="Nokia 5800 XpressMus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895600"/>
            <a:ext cx="1447800" cy="1206500"/>
          </a:xfrm>
          <a:prstGeom prst="rect">
            <a:avLst/>
          </a:prstGeom>
          <a:noFill/>
        </p:spPr>
      </p:pic>
      <p:sp>
        <p:nvSpPr>
          <p:cNvPr id="20973" name="Text Box 493"/>
          <p:cNvSpPr txBox="1">
            <a:spLocks noChangeArrowheads="1"/>
          </p:cNvSpPr>
          <p:nvPr/>
        </p:nvSpPr>
        <p:spPr bwMode="auto">
          <a:xfrm>
            <a:off x="7181850" y="32908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640 x 360 Pixel </a:t>
            </a:r>
          </a:p>
        </p:txBody>
      </p:sp>
      <p:pic>
        <p:nvPicPr>
          <p:cNvPr id="20975" name="Picture 495" descr="Nokia N9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1447800"/>
            <a:ext cx="1371600" cy="1143000"/>
          </a:xfrm>
          <a:prstGeom prst="rect">
            <a:avLst/>
          </a:prstGeom>
          <a:noFill/>
        </p:spPr>
      </p:pic>
      <p:sp>
        <p:nvSpPr>
          <p:cNvPr id="20976" name="Text Box 496"/>
          <p:cNvSpPr txBox="1">
            <a:spLocks noChangeArrowheads="1"/>
          </p:cNvSpPr>
          <p:nvPr/>
        </p:nvSpPr>
        <p:spPr bwMode="auto">
          <a:xfrm>
            <a:off x="7162800" y="1995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480 x 800 Pixel </a:t>
            </a:r>
          </a:p>
        </p:txBody>
      </p:sp>
      <p:pic>
        <p:nvPicPr>
          <p:cNvPr id="20978" name="Picture 498" descr="Sony Ericsson Xperia X10 (Rachael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29100"/>
            <a:ext cx="1600200" cy="1333500"/>
          </a:xfrm>
          <a:prstGeom prst="rect">
            <a:avLst/>
          </a:prstGeom>
          <a:noFill/>
        </p:spPr>
      </p:pic>
      <p:sp>
        <p:nvSpPr>
          <p:cNvPr id="20979" name="Text Box 499"/>
          <p:cNvSpPr txBox="1">
            <a:spLocks noChangeArrowheads="1"/>
          </p:cNvSpPr>
          <p:nvPr/>
        </p:nvSpPr>
        <p:spPr bwMode="auto">
          <a:xfrm>
            <a:off x="1314450" y="47386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854 x 480 Pixel </a:t>
            </a:r>
          </a:p>
        </p:txBody>
      </p:sp>
      <p:pic>
        <p:nvPicPr>
          <p:cNvPr id="20981" name="Picture 501" descr="Samsung C30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743200"/>
            <a:ext cx="1600200" cy="1333500"/>
          </a:xfrm>
          <a:prstGeom prst="rect">
            <a:avLst/>
          </a:prstGeom>
          <a:noFill/>
        </p:spPr>
      </p:pic>
      <p:sp>
        <p:nvSpPr>
          <p:cNvPr id="20982" name="Text Box 502"/>
          <p:cNvSpPr txBox="1">
            <a:spLocks noChangeArrowheads="1"/>
          </p:cNvSpPr>
          <p:nvPr/>
        </p:nvSpPr>
        <p:spPr bwMode="auto">
          <a:xfrm>
            <a:off x="1295400" y="32766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640 x 480 Pixel </a:t>
            </a:r>
          </a:p>
        </p:txBody>
      </p:sp>
      <p:sp>
        <p:nvSpPr>
          <p:cNvPr id="20985" name="Text Box 505"/>
          <p:cNvSpPr txBox="1">
            <a:spLocks noChangeArrowheads="1"/>
          </p:cNvSpPr>
          <p:nvPr/>
        </p:nvSpPr>
        <p:spPr bwMode="auto">
          <a:xfrm>
            <a:off x="3962400" y="1995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480 x 360 Pixel </a:t>
            </a:r>
          </a:p>
        </p:txBody>
      </p:sp>
      <p:pic>
        <p:nvPicPr>
          <p:cNvPr id="20988" name="Picture 508" descr="Motorola Droi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4343400"/>
            <a:ext cx="1047750" cy="1047750"/>
          </a:xfrm>
          <a:prstGeom prst="rect">
            <a:avLst/>
          </a:prstGeom>
          <a:noFill/>
        </p:spPr>
      </p:pic>
      <p:sp>
        <p:nvSpPr>
          <p:cNvPr id="20989" name="Text Box 509"/>
          <p:cNvSpPr txBox="1">
            <a:spLocks noChangeArrowheads="1"/>
          </p:cNvSpPr>
          <p:nvPr/>
        </p:nvSpPr>
        <p:spPr bwMode="auto">
          <a:xfrm>
            <a:off x="7162800" y="46624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440 x 854 Pixel </a:t>
            </a:r>
          </a:p>
        </p:txBody>
      </p:sp>
      <p:sp>
        <p:nvSpPr>
          <p:cNvPr id="20961" name="Text Box 481"/>
          <p:cNvSpPr txBox="1">
            <a:spLocks noChangeArrowheads="1"/>
          </p:cNvSpPr>
          <p:nvPr/>
        </p:nvSpPr>
        <p:spPr bwMode="auto">
          <a:xfrm>
            <a:off x="1314450" y="6110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352 x 416 Pixel </a:t>
            </a:r>
          </a:p>
        </p:txBody>
      </p:sp>
      <p:pic>
        <p:nvPicPr>
          <p:cNvPr id="20991" name="Picture 511" descr="HTC Droid Eri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5715000"/>
            <a:ext cx="1047750" cy="1047750"/>
          </a:xfrm>
          <a:prstGeom prst="rect">
            <a:avLst/>
          </a:prstGeom>
          <a:noFill/>
        </p:spPr>
      </p:pic>
      <p:sp>
        <p:nvSpPr>
          <p:cNvPr id="20992" name="Text Box 512"/>
          <p:cNvSpPr txBox="1">
            <a:spLocks noChangeArrowheads="1"/>
          </p:cNvSpPr>
          <p:nvPr/>
        </p:nvSpPr>
        <p:spPr bwMode="auto">
          <a:xfrm>
            <a:off x="7162800" y="60340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320 x 480 Pixel </a:t>
            </a:r>
          </a:p>
        </p:txBody>
      </p:sp>
      <p:pic>
        <p:nvPicPr>
          <p:cNvPr id="20994" name="Picture 514" descr="nokia-e6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5638800"/>
            <a:ext cx="65881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and create different versions for these cross platforms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5060" name="Picture 4" descr="sun-microsystem-jav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695325" cy="1285875"/>
          </a:xfrm>
          <a:prstGeom prst="rect">
            <a:avLst/>
          </a:prstGeom>
          <a:noFill/>
        </p:spPr>
      </p:pic>
      <p:pic>
        <p:nvPicPr>
          <p:cNvPr id="45061" name="Picture 5" descr="symbian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362200"/>
            <a:ext cx="1181100" cy="1181100"/>
          </a:xfrm>
          <a:prstGeom prst="rect">
            <a:avLst/>
          </a:prstGeom>
          <a:noFill/>
        </p:spPr>
      </p:pic>
      <p:pic>
        <p:nvPicPr>
          <p:cNvPr id="45062" name="Picture 6" descr="rim-blackberry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438400"/>
            <a:ext cx="1123950" cy="1057275"/>
          </a:xfrm>
          <a:prstGeom prst="rect">
            <a:avLst/>
          </a:prstGeom>
          <a:noFill/>
        </p:spPr>
      </p:pic>
      <p:pic>
        <p:nvPicPr>
          <p:cNvPr id="45063" name="Picture 7" descr="Windows-Mobile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286000"/>
            <a:ext cx="1285875" cy="1181100"/>
          </a:xfrm>
          <a:prstGeom prst="rect">
            <a:avLst/>
          </a:prstGeom>
          <a:noFill/>
        </p:spPr>
      </p:pic>
      <p:pic>
        <p:nvPicPr>
          <p:cNvPr id="45064" name="Picture 8" descr="samsung-bada-open-mobile-platfo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343400"/>
            <a:ext cx="1209675" cy="771525"/>
          </a:xfrm>
          <a:prstGeom prst="rect">
            <a:avLst/>
          </a:prstGeom>
          <a:noFill/>
        </p:spPr>
      </p:pic>
      <p:pic>
        <p:nvPicPr>
          <p:cNvPr id="45065" name="Picture 9" descr="LiMo-Foundation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191000"/>
            <a:ext cx="1266825" cy="1066800"/>
          </a:xfrm>
          <a:prstGeom prst="rect">
            <a:avLst/>
          </a:prstGeom>
          <a:noFill/>
        </p:spPr>
      </p:pic>
      <p:pic>
        <p:nvPicPr>
          <p:cNvPr id="45066" name="Picture 10" descr="logoBr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43400"/>
            <a:ext cx="1066800" cy="695325"/>
          </a:xfrm>
          <a:prstGeom prst="rect">
            <a:avLst/>
          </a:prstGeom>
          <a:noFill/>
        </p:spPr>
      </p:pic>
      <p:pic>
        <p:nvPicPr>
          <p:cNvPr id="45071" name="Picture 15" descr="android-logo-whi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286000"/>
            <a:ext cx="1238250" cy="1238250"/>
          </a:xfrm>
          <a:prstGeom prst="rect">
            <a:avLst/>
          </a:prstGeom>
          <a:noFill/>
        </p:spPr>
      </p:pic>
      <p:pic>
        <p:nvPicPr>
          <p:cNvPr id="45073" name="Picture 17" descr="iphone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4267200"/>
            <a:ext cx="144780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That makes mobile application development complicated, expensive and time consuming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2531" name="Picture 2" descr="C:\Documents and Settings\tolgas\Local Settings\Temporary Internet Files\Content.IE5\F2OH9QEP\MCj04419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3417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Phonsai is created to find a solution for this complex process</a:t>
            </a:r>
          </a:p>
        </p:txBody>
      </p:sp>
      <p:pic>
        <p:nvPicPr>
          <p:cNvPr id="24621" name="Picture 3" descr="phonsai-large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3505200"/>
            <a:ext cx="214615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46" descr="sun-microsystem-jav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514725"/>
            <a:ext cx="406400" cy="752475"/>
          </a:xfrm>
          <a:prstGeom prst="rect">
            <a:avLst/>
          </a:prstGeom>
          <a:noFill/>
        </p:spPr>
      </p:pic>
      <p:pic>
        <p:nvPicPr>
          <p:cNvPr id="24623" name="Picture 47" descr="symbian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743200"/>
            <a:ext cx="609600" cy="609600"/>
          </a:xfrm>
          <a:prstGeom prst="rect">
            <a:avLst/>
          </a:prstGeom>
          <a:noFill/>
        </p:spPr>
      </p:pic>
      <p:pic>
        <p:nvPicPr>
          <p:cNvPr id="24624" name="Picture 48" descr="rim-blackberry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779712"/>
            <a:ext cx="609600" cy="573088"/>
          </a:xfrm>
          <a:prstGeom prst="rect">
            <a:avLst/>
          </a:prstGeom>
          <a:noFill/>
        </p:spPr>
      </p:pic>
      <p:pic>
        <p:nvPicPr>
          <p:cNvPr id="24625" name="Picture 49" descr="Windows-Mobile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5466" y="3505200"/>
            <a:ext cx="663134" cy="609600"/>
          </a:xfrm>
          <a:prstGeom prst="rect">
            <a:avLst/>
          </a:prstGeom>
          <a:noFill/>
        </p:spPr>
      </p:pic>
      <p:pic>
        <p:nvPicPr>
          <p:cNvPr id="24626" name="Picture 50" descr="samsung-bada-open-mobile-platfor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438650"/>
            <a:ext cx="685800" cy="438150"/>
          </a:xfrm>
          <a:prstGeom prst="rect">
            <a:avLst/>
          </a:prstGeom>
          <a:noFill/>
        </p:spPr>
      </p:pic>
      <p:pic>
        <p:nvPicPr>
          <p:cNvPr id="24627" name="Picture 51" descr="LiMo-Foundation-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4724400"/>
            <a:ext cx="685800" cy="577850"/>
          </a:xfrm>
          <a:prstGeom prst="rect">
            <a:avLst/>
          </a:prstGeom>
          <a:noFill/>
        </p:spPr>
      </p:pic>
      <p:pic>
        <p:nvPicPr>
          <p:cNvPr id="24628" name="Picture 52" descr="logoBr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379912"/>
            <a:ext cx="762000" cy="496888"/>
          </a:xfrm>
          <a:prstGeom prst="rect">
            <a:avLst/>
          </a:prstGeom>
          <a:noFill/>
        </p:spPr>
      </p:pic>
      <p:pic>
        <p:nvPicPr>
          <p:cNvPr id="24629" name="Picture 53" descr="android-logo-whi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2514600"/>
            <a:ext cx="685800" cy="685800"/>
          </a:xfrm>
          <a:prstGeom prst="rect">
            <a:avLst/>
          </a:prstGeom>
          <a:noFill/>
        </p:spPr>
      </p:pic>
      <p:pic>
        <p:nvPicPr>
          <p:cNvPr id="24630" name="Picture 54" descr="iphone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4873625"/>
            <a:ext cx="685800" cy="384175"/>
          </a:xfrm>
          <a:prstGeom prst="rect">
            <a:avLst/>
          </a:prstGeom>
          <a:noFill/>
        </p:spPr>
      </p:pic>
      <p:pic>
        <p:nvPicPr>
          <p:cNvPr id="24631" name="Picture 55" descr="nokia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1600200"/>
            <a:ext cx="685800" cy="469900"/>
          </a:xfrm>
          <a:prstGeom prst="rect">
            <a:avLst/>
          </a:prstGeom>
          <a:noFill/>
        </p:spPr>
      </p:pic>
      <p:pic>
        <p:nvPicPr>
          <p:cNvPr id="24632" name="Picture 56" descr="samsung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2438400"/>
            <a:ext cx="914400" cy="304800"/>
          </a:xfrm>
          <a:prstGeom prst="rect">
            <a:avLst/>
          </a:prstGeom>
          <a:noFill/>
        </p:spPr>
      </p:pic>
      <p:pic>
        <p:nvPicPr>
          <p:cNvPr id="24633" name="Picture 57" descr="alcatel-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2971800"/>
            <a:ext cx="914400" cy="371475"/>
          </a:xfrm>
          <a:prstGeom prst="rect">
            <a:avLst/>
          </a:prstGeom>
          <a:noFill/>
        </p:spPr>
      </p:pic>
      <p:pic>
        <p:nvPicPr>
          <p:cNvPr id="24634" name="Picture 58" descr="apple-logo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3505200"/>
            <a:ext cx="512763" cy="619125"/>
          </a:xfrm>
          <a:prstGeom prst="rect">
            <a:avLst/>
          </a:prstGeom>
          <a:noFill/>
        </p:spPr>
      </p:pic>
      <p:pic>
        <p:nvPicPr>
          <p:cNvPr id="24635" name="Picture 59" descr="rim-blackberry-logo07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4267200"/>
            <a:ext cx="914400" cy="619125"/>
          </a:xfrm>
          <a:prstGeom prst="rect">
            <a:avLst/>
          </a:prstGeom>
          <a:noFill/>
        </p:spPr>
      </p:pic>
      <p:pic>
        <p:nvPicPr>
          <p:cNvPr id="24636" name="Picture 60" descr="sony-ericsson-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71600" y="1676400"/>
            <a:ext cx="762000" cy="717550"/>
          </a:xfrm>
          <a:prstGeom prst="rect">
            <a:avLst/>
          </a:prstGeom>
          <a:noFill/>
        </p:spPr>
      </p:pic>
      <p:pic>
        <p:nvPicPr>
          <p:cNvPr id="24637" name="Picture 61" descr="Philips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71600" y="2514600"/>
            <a:ext cx="838200" cy="592138"/>
          </a:xfrm>
          <a:prstGeom prst="rect">
            <a:avLst/>
          </a:prstGeom>
          <a:noFill/>
        </p:spPr>
      </p:pic>
      <p:pic>
        <p:nvPicPr>
          <p:cNvPr id="24638" name="Picture 62" descr="l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3352800"/>
            <a:ext cx="762000" cy="366713"/>
          </a:xfrm>
          <a:prstGeom prst="rect">
            <a:avLst/>
          </a:prstGeom>
          <a:noFill/>
        </p:spPr>
      </p:pic>
      <p:pic>
        <p:nvPicPr>
          <p:cNvPr id="24639" name="Picture 63" descr="siemen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71600" y="4114800"/>
            <a:ext cx="990600" cy="374650"/>
          </a:xfrm>
          <a:prstGeom prst="rect">
            <a:avLst/>
          </a:prstGeom>
          <a:noFill/>
        </p:spPr>
      </p:pic>
      <p:pic>
        <p:nvPicPr>
          <p:cNvPr id="24640" name="Picture 64" descr="panasonic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71600" y="4724400"/>
            <a:ext cx="1066800" cy="277813"/>
          </a:xfrm>
          <a:prstGeom prst="rect">
            <a:avLst/>
          </a:prstGeom>
          <a:noFill/>
        </p:spPr>
      </p:pic>
      <p:pic>
        <p:nvPicPr>
          <p:cNvPr id="24641" name="Picture 65" descr="benq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1000" y="6172200"/>
            <a:ext cx="838200" cy="241300"/>
          </a:xfrm>
          <a:prstGeom prst="rect">
            <a:avLst/>
          </a:prstGeom>
          <a:noFill/>
        </p:spPr>
      </p:pic>
      <p:pic>
        <p:nvPicPr>
          <p:cNvPr id="24642" name="Picture 66" descr="sharp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1000" y="5105400"/>
            <a:ext cx="942975" cy="180975"/>
          </a:xfrm>
          <a:prstGeom prst="rect">
            <a:avLst/>
          </a:prstGeom>
          <a:noFill/>
        </p:spPr>
      </p:pic>
      <p:pic>
        <p:nvPicPr>
          <p:cNvPr id="24643" name="Picture 67" descr="motorola-logo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24000" y="5334000"/>
            <a:ext cx="685800" cy="490538"/>
          </a:xfrm>
          <a:prstGeom prst="rect">
            <a:avLst/>
          </a:prstGeom>
          <a:noFill/>
        </p:spPr>
      </p:pic>
      <p:pic>
        <p:nvPicPr>
          <p:cNvPr id="24644" name="Picture 68" descr="htc-logo_2-05-09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4800" y="5562600"/>
            <a:ext cx="914400" cy="368300"/>
          </a:xfrm>
          <a:prstGeom prst="rect">
            <a:avLst/>
          </a:prstGeom>
          <a:noFill/>
        </p:spPr>
      </p:pic>
      <p:pic>
        <p:nvPicPr>
          <p:cNvPr id="24645" name="Picture 69" descr="hp_logo_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24000" y="6096000"/>
            <a:ext cx="609600" cy="3841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489566" y="341293"/>
            <a:ext cx="5825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/>
              <a:t>and make your mobile applications </a:t>
            </a:r>
          </a:p>
          <a:p>
            <a:pPr algn="ctr"/>
            <a:r>
              <a:rPr lang="tr-TR" sz="2800" dirty="0" smtClean="0"/>
              <a:t>run on cross patforms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With phonsai you can </a:t>
            </a:r>
            <a:r>
              <a:rPr lang="tr-TR" sz="2800" b="1" dirty="0" smtClean="0"/>
              <a:t>Create</a:t>
            </a:r>
            <a:r>
              <a:rPr lang="tr-TR" sz="2800" dirty="0" smtClean="0"/>
              <a:t> and </a:t>
            </a:r>
            <a:r>
              <a:rPr lang="tr-TR" sz="2800" b="1" dirty="0" smtClean="0"/>
              <a:t>Send</a:t>
            </a:r>
            <a:r>
              <a:rPr lang="tr-TR" sz="2800" dirty="0" smtClean="0"/>
              <a:t> mobile application and also get delivery </a:t>
            </a:r>
            <a:r>
              <a:rPr lang="tr-TR" sz="2800" b="1" dirty="0" smtClean="0"/>
              <a:t>Report</a:t>
            </a:r>
            <a:r>
              <a:rPr lang="tr-TR" sz="2800" dirty="0" smtClean="0"/>
              <a:t>s</a:t>
            </a:r>
            <a:endParaRPr lang="tr-TR" sz="36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29417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52800" y="3124200"/>
            <a:ext cx="21082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SEND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30575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REPORT</a:t>
            </a:r>
            <a:endParaRPr lang="tr-TR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1"/>
      <p:bldP spid="26629" grpId="0"/>
      <p:bldP spid="26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Phonsai is web based application. You do not need to install anything on your computer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34290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14600" y="2209800"/>
            <a:ext cx="3962400" cy="29718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2514600" y="2133600"/>
            <a:ext cx="4191000" cy="3124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356</Words>
  <Application>Microsoft Office PowerPoint</Application>
  <PresentationFormat>On-screen Show (4:3)</PresentationFormat>
  <Paragraphs>83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What is phonsai?</vt:lpstr>
      <vt:lpstr>Developing a Mobile application is a complicated process</vt:lpstr>
      <vt:lpstr>There are many brands, models, sub-models, oprating systems, screen sizes</vt:lpstr>
      <vt:lpstr>You have to consider all of these variables for your mobile apps</vt:lpstr>
      <vt:lpstr>and create different versions for these cross platforms</vt:lpstr>
      <vt:lpstr>That makes mobile application development complicated, expensive and time consuming</vt:lpstr>
      <vt:lpstr>Phonsai is created to find a solution for this complex process</vt:lpstr>
      <vt:lpstr>With phonsai you can Create and Send mobile application and also get delivery Reports</vt:lpstr>
      <vt:lpstr>Phonsai is web based application. You do not need to install anything on your computer</vt:lpstr>
      <vt:lpstr>You can reach Phonsai via your web browser with your username and password. </vt:lpstr>
      <vt:lpstr>Slide 11</vt:lpstr>
      <vt:lpstr>Development platform is designed for an avarage PC user to create mobile application</vt:lpstr>
      <vt:lpstr>You can create your company mobile application, product brochure,</vt:lpstr>
      <vt:lpstr>City Guides</vt:lpstr>
      <vt:lpstr>Organization and event invitations</vt:lpstr>
      <vt:lpstr>Customized Phonebooks</vt:lpstr>
      <vt:lpstr>Smart Photo Albums</vt:lpstr>
      <vt:lpstr>Call Center and IVR Mapping</vt:lpstr>
      <vt:lpstr>Hobby Applications</vt:lpstr>
      <vt:lpstr>Once you finished creating your application write the phone number or numbers of the people you want to send</vt:lpstr>
      <vt:lpstr>Your target audience will receive a wappush message and download the application</vt:lpstr>
      <vt:lpstr>From report tab you can see who downloaded your application and get more details</vt:lpstr>
      <vt:lpstr>Slide 23</vt:lpstr>
    </vt:vector>
  </TitlesOfParts>
  <Company>Bircom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tolgas</dc:creator>
  <cp:lastModifiedBy>tolgas</cp:lastModifiedBy>
  <cp:revision>88</cp:revision>
  <dcterms:created xsi:type="dcterms:W3CDTF">2010-03-11T13:34:28Z</dcterms:created>
  <dcterms:modified xsi:type="dcterms:W3CDTF">2010-04-01T15:32:34Z</dcterms:modified>
</cp:coreProperties>
</file>